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503" r:id="rId3"/>
    <p:sldId id="602" r:id="rId4"/>
    <p:sldId id="604" r:id="rId5"/>
    <p:sldId id="607" r:id="rId6"/>
    <p:sldId id="605" r:id="rId7"/>
    <p:sldId id="606" r:id="rId8"/>
    <p:sldId id="608" r:id="rId9"/>
    <p:sldId id="610" r:id="rId10"/>
    <p:sldId id="611" r:id="rId11"/>
    <p:sldId id="613" r:id="rId12"/>
    <p:sldId id="560" r:id="rId13"/>
    <p:sldId id="561" r:id="rId14"/>
    <p:sldId id="562" r:id="rId15"/>
    <p:sldId id="40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6D98524-C0A5-4914-B7DB-46B4ED7795B8}">
          <p14:sldIdLst>
            <p14:sldId id="256"/>
            <p14:sldId id="503"/>
            <p14:sldId id="602"/>
            <p14:sldId id="604"/>
            <p14:sldId id="607"/>
            <p14:sldId id="605"/>
            <p14:sldId id="606"/>
            <p14:sldId id="608"/>
            <p14:sldId id="610"/>
            <p14:sldId id="611"/>
            <p14:sldId id="613"/>
            <p14:sldId id="560"/>
            <p14:sldId id="561"/>
            <p14:sldId id="562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5" autoAdjust="0"/>
  </p:normalViewPr>
  <p:slideViewPr>
    <p:cSldViewPr>
      <p:cViewPr varScale="1">
        <p:scale>
          <a:sx n="122" d="100"/>
          <a:sy n="122" d="100"/>
        </p:scale>
        <p:origin x="4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A85A-2A77-4411-84CD-580D1175AD5F}" type="datetimeFigureOut">
              <a:rPr lang="ru-RU" smtClean="0"/>
              <a:pPr/>
              <a:t>10.04.2024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3514-E5C5-4C34-9FAA-29B6744960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D9D1-C20B-4453-B6A9-A02E5D886E60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A289-31AE-4A4E-98B8-1646D1E8FE2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8B37-88E1-4640-A77F-5CA8F2FE987A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150F-5D05-427A-BD7C-54A2EEBE676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7307-C8D0-4C3C-A933-3D27EAC45ED3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A6AA-5B25-4A8E-9595-E82A075D391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FED5-02B0-4A52-8329-D6BF95FC1D35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92174-2FD9-4E74-81AD-CFECCA777EE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1ADB-EE0D-435B-8C64-317BC125D351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91365-401C-4C31-9A88-AE8BF702EF6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325D-472B-4AFB-9192-8D441AEF7D11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EEE3-7EAF-45C4-B29F-C42FE73A5A6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25A0-D626-4766-9723-D28942128329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DD1C0-569A-41F2-B072-CA9F6E6B75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CFA9-902E-411B-B996-ACA0D8DF01F9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8E9E1-37E9-4CCA-8DFE-4F869DB8780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0421-BA20-4F86-A6D5-76969DFC4E5C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CBCE6-7CE3-4A8B-9526-58FFDE5906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C666-BFDD-45C8-B060-62ABE2F9C855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EE03-0954-4E31-B9F0-4A8C627C842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1DDA-BA10-4862-8230-1F3F721E7F30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AB12-871B-445D-A427-5802C120725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E0B07-43A8-49D0-9D3E-7DD76CA2C015}" type="datetime1">
              <a:rPr lang="ru-RU" smtClean="0"/>
              <a:pPr>
                <a:defRPr/>
              </a:pPr>
              <a:t>10.04.2024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317145-7224-4DB4-944E-D6A1CD1356F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6"/>
          <p:cNvSpPr>
            <a:spLocks noChangeArrowheads="1"/>
          </p:cNvSpPr>
          <p:nvPr/>
        </p:nvSpPr>
        <p:spPr bwMode="auto">
          <a:xfrm>
            <a:off x="1785938" y="214313"/>
            <a:ext cx="6357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НИЦ НТП ПБ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</a:p>
          <a:p>
            <a:pPr algn="ctr" eaLnBrk="1" hangingPunct="1"/>
            <a:endParaRPr lang="ru-RU" alt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5715000"/>
          </a:xfrm>
        </p:spPr>
        <p:txBody>
          <a:bodyPr rtlCol="0">
            <a:normAutofit/>
          </a:bodyPr>
          <a:lstStyle/>
          <a:p>
            <a:pPr defTabSz="180975" eaLnBrk="1" fontAlgn="auto" hangingPunct="1">
              <a:spcAft>
                <a:spcPts val="0"/>
              </a:spcAft>
              <a:defRPr/>
            </a:pPr>
            <a:br>
              <a:rPr lang="ru-RU" sz="3000" b="1" dirty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3000" b="1" dirty="0">
                <a:solidFill>
                  <a:srgbClr val="0000FF"/>
                </a:solidFill>
                <a:latin typeface="Cambria" pitchFamily="18" charset="0"/>
              </a:rPr>
              <a:t>Особенности применения противодымной вентиляции на объектах капитального строительства</a:t>
            </a:r>
            <a:br>
              <a:rPr lang="ru-RU" sz="3000" b="1" dirty="0">
                <a:solidFill>
                  <a:srgbClr val="0000FF"/>
                </a:solidFill>
                <a:latin typeface="Cambria" pitchFamily="18" charset="0"/>
              </a:rPr>
            </a:br>
            <a:b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Колчев Борис, заместитель начальника отдела –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сектора НИЦ НТП ПБ ФГБУ ВНИИПО МЧС России</a:t>
            </a:r>
            <a:br>
              <a:rPr lang="ru-RU" sz="3000" b="1" dirty="0">
                <a:latin typeface="Cambria" pitchFamily="18" charset="0"/>
              </a:rPr>
            </a:br>
            <a:br>
              <a:rPr lang="ru-RU" sz="3000" b="1" dirty="0">
                <a:solidFill>
                  <a:srgbClr val="0000FF"/>
                </a:solidFill>
                <a:latin typeface="Cambria" pitchFamily="18" charset="0"/>
              </a:rPr>
            </a:br>
            <a:endParaRPr lang="ru-RU" sz="30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1" y="1230904"/>
            <a:ext cx="9105656" cy="5158926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 Для поддержания перепада давления на дверях эвакуационных выходов, расположенных на границе между объемами и помещениями, защищаемыми системами приточно-вытяжной противодымной вентиляции в пределах нормативно-установленных значений (от 20 Па до 150 Па), допускается применение </a:t>
            </a:r>
            <a:r>
              <a:rPr lang="ru-RU" sz="1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клапанов избыточного давления в противопожарном исполнении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Указанные устройства подлежат установке в нижней части помещения (коридора), в которое предусмотрен сбор воздуха. Данный расход воздуха подлежит учету в балансе между расходом удаляемых продуктов горения и компенсирующим его приточным воздухом.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указанных клапанов следует учитывать результаты испытаний на огнестойкость и работоспособность, оформленные в установленном порядке в аккредитованной испытательной лаборатории, и полученные при температурных режимах, соответствующих различным условиям установки клапанов: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границе между защищаемым приточной противодымной вентиляцией помещением и помещением с очагом пожара;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границе между защищаемым приточной противодымной вентиляцией помещением и коридором (вестибюлем), сообщающимся через дверной или иной проем с помещением с очагом пожара.</a:t>
            </a:r>
          </a:p>
        </p:txBody>
      </p:sp>
    </p:spTree>
    <p:extLst>
      <p:ext uri="{BB962C8B-B14F-4D97-AF65-F5344CB8AC3E}">
        <p14:creationId xmlns:p14="http://schemas.microsoft.com/office/powerpoint/2010/main" val="282719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3" y="1484784"/>
            <a:ext cx="9105656" cy="4862392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(окончание)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технической необходимости применения </a:t>
            </a:r>
            <a:r>
              <a:rPr lang="ru-RU" sz="1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клапанов избыточного давления 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обычном исполнении во внутренних ограждающих строительных конструкциях помещений и объемов, их следует защищать от теплового воздействия путем установки дополнительных ограждений с </a:t>
            </a:r>
            <a:r>
              <a:rPr lang="ru-RU" sz="1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переточными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решетками. Указанные ограждения должны быть предусмотрены с пределом огнестойкости не ниже установленных для ограждающих строительных конструкций помещений объемов, в которых предусматривается установка клапана избыточного давления, а проходные сечения такого клапана и </a:t>
            </a:r>
            <a:r>
              <a:rPr lang="ru-RU" sz="1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переточных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решеток отнесены друг от друга на расстояние не менее 1.5 метра (от края до края) по горизонтали или по вертикали. Такие клапаны должны иметь подтвержденные в аккредитованной в установленном порядке лаборатории показатели работоспособности, по методу, установленному ГОСТ Р 70848 (без теплового воздействия на конструкцию клапана). 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случаях, поступающий в помещение через клапан избыточного давления расход наружного воздуха должен быть учтен в балансе с расходом удаляемых продуктов горения.»</a:t>
            </a:r>
          </a:p>
        </p:txBody>
      </p:sp>
    </p:spTree>
    <p:extLst>
      <p:ext uri="{BB962C8B-B14F-4D97-AF65-F5344CB8AC3E}">
        <p14:creationId xmlns:p14="http://schemas.microsoft.com/office/powerpoint/2010/main" val="334555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266781"/>
            <a:ext cx="7884368" cy="45863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22921B-DC9E-4326-9600-39A1D4364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5966374"/>
            <a:ext cx="5958408" cy="8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62" y="1126391"/>
            <a:ext cx="7807476" cy="45990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D06214-9AFD-7F79-142E-CB7AB0D0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596" y="5755275"/>
            <a:ext cx="595630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4748"/>
            <a:ext cx="9144000" cy="434850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E599D8-C844-9119-3BC7-2088FC270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598491"/>
            <a:ext cx="595630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6"/>
          <p:cNvSpPr>
            <a:spLocks noChangeArrowheads="1"/>
          </p:cNvSpPr>
          <p:nvPr/>
        </p:nvSpPr>
        <p:spPr bwMode="auto">
          <a:xfrm>
            <a:off x="1785938" y="214313"/>
            <a:ext cx="6357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НИЦ НТП ПБ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</a:p>
          <a:p>
            <a:pPr algn="ctr" eaLnBrk="1" hangingPunct="1"/>
            <a:endParaRPr lang="ru-RU" alt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0" y="1285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01008"/>
            <a:ext cx="4752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ФГБУ ВНИИПО МЧС России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Заместитель начальника отдела – начальник сектора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КОЛЧЕВ БОРИС БОРИСОВИЧ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Адрес: 143900, Россия, Московская обл., г. Балашиха,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мк-н ВНИИПО, д. 12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Тел.: +7-495-524-8156</a:t>
            </a:r>
          </a:p>
          <a:p>
            <a:pPr algn="just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E-mail: 3.2.3@vniipo.ru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qrcoder.ru/code/?%D4%C3%C1%D3+%C2%CD%C8%C8%CF%CE+%CC%D7%D1+%D0%EE%F1%F1%E8%E8%0D%0A%0D%0A%C7%E0%EC%E5%F1%F2%E8%F2%E5%EB%FC+%ED%E0%F7%E0%EB%FC%ED%E8%EA%E0+%EE%F2%E4%E5%EB%E0+%96+%ED%E0%F7%E0%EB%FC%ED%E8%EA+%F1%E5%EA%F2%EE%F0%E0+%0D%0A%CD%C8%D6+%CD%D2%CF+%CF%C1%0D%0A%0D%0A%CA%CE%CB%D7%C5%C2+%C1%CE%D0%C8%D1+%C1%CE%D0%C8%D1%CE%C2%C8%D7%0D%0A%0D%0A%C0%E4%F0%E5%F1%3A+143900%2C+%D0%EE%F1%F1%E8%FF%2C+%CC%EE%F1%EA%EE%E2%F1%EA%E0%FF+%EE%E1%EB.%2C+%E3.+%C1%E0%EB%E0%F8%E8%F5%E0%2C%0D%0A%EC%EA-%ED+%C2%CD%C8%C8%CF%CE%2C+%E4.+12+%0D%0A%0D%0A%D2%E5%EB.%3A+%2B7-495-524-8156%0D%0A%0D%0AE-mail%3A+3.2.3%40vniipo.ru&amp;10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832249" cy="2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4" y="1159855"/>
            <a:ext cx="9105656" cy="367240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 национального стандартов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 Р 70848-2023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«Оборудование противодымной защиты зданий и сооружений. Клапаны избыточного давления. Метод испытаний на огнестойкость» проводилась в соответствии с: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5 раздела III Плана научно-исследовательских и опытно-конструкторских работ МЧС России на 2021 год и на плановый период 2022 и 2023 годов, утвержденного приказом МЧС России от 29.01.2021 г. № 37;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национальной стандартизации России на 2021 год (шифр ПНС: 1.2.274-1.279.21).</a:t>
            </a:r>
          </a:p>
          <a:p>
            <a:pPr algn="just"/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разработан впервые.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492BDE-C03A-938A-C703-001FBA66F6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72432"/>
            <a:ext cx="3715916" cy="278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653D-D31B-E8BA-C755-D1B2B1274CAD}"/>
              </a:ext>
            </a:extLst>
          </p:cNvPr>
          <p:cNvSpPr txBox="1"/>
          <p:nvPr/>
        </p:nvSpPr>
        <p:spPr>
          <a:xfrm>
            <a:off x="65800" y="551723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 стенда, изготовленный для наработки положений ГОСТ Р 70848</a:t>
            </a:r>
          </a:p>
        </p:txBody>
      </p:sp>
      <p:pic>
        <p:nvPicPr>
          <p:cNvPr id="13" name="Рисунок 12" descr="Линия со стрелкой: небольшой изгиб">
            <a:extLst>
              <a:ext uri="{FF2B5EF4-FFF2-40B4-BE49-F238E27FC236}">
                <a16:creationId xmlns:a16="http://schemas.microsoft.com/office/drawing/2014/main" id="{DA2E7DF3-07B7-2FB6-2697-98216FE45E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45612" y="5790893"/>
            <a:ext cx="914400" cy="8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93E5F-3DF0-6810-F412-BB61CEC4E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901" y="1266781"/>
            <a:ext cx="3798197" cy="532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49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4" y="2492896"/>
            <a:ext cx="9105656" cy="250204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Клапаны избыточного давления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КИД) применяются в системах приточной противодымной вентиляции. Основное назначение представленных конструкций – поддержание перепада давления на дверях эвакуационных выходов, расположенных на границе между объемами и помещениями, защищаемыми системами приточно-вытяжной противодымной вентиляции в пределах нормативно-установленных значений (от 20 Па до 150 Па). От срабатывания КИД зависит как обеспечение заданных параметров, так и эффективность взаимодействия между собой приточных и вытяжных систем противодымной вентиляции.</a:t>
            </a:r>
          </a:p>
        </p:txBody>
      </p:sp>
    </p:spTree>
    <p:extLst>
      <p:ext uri="{BB962C8B-B14F-4D97-AF65-F5344CB8AC3E}">
        <p14:creationId xmlns:p14="http://schemas.microsoft.com/office/powerpoint/2010/main" val="405324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0" y="2492896"/>
            <a:ext cx="9105656" cy="237626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требования 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клапанам избыточного давления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системы противодымной защиты установлены требованиями национальных нормативных документов по пожарной безопасности, в том числе: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7.13130.2013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«Отопление, вентиляция и кондиционирование. Требования пожарной безопасности»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60.13330.2020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«СНиП 41-01-2003 Отопление, вентиляция и кондиционирование воздуха»</a:t>
            </a:r>
          </a:p>
        </p:txBody>
      </p:sp>
    </p:spTree>
    <p:extLst>
      <p:ext uri="{BB962C8B-B14F-4D97-AF65-F5344CB8AC3E}">
        <p14:creationId xmlns:p14="http://schemas.microsoft.com/office/powerpoint/2010/main" val="381691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4" y="1484040"/>
            <a:ext cx="9105656" cy="515892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8.8 СП 7.13130.2013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Компенсирующая подача наружного воздуха приточной противодымной вентиляцией с механическим побуждением может быть предусмотрена автономными системами или с использованием систем подачи воздуха в тамбур-шлюзы или лифтовые шахты. При этом в ограждениях тамбур-шлюзов или лифтовых шахт, к которым непосредственно примыкают защищаемые помещения, должны предусматриваться специально выполненные проемы с установленными в них противопожарными нормально закрытыми клапанами и регулируемыми жалюзийными решетками. Двери тамбур-шлюзов должны быть сблокированы с приводами клапанов в цикле противохода.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применение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клапанов избыточного давления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противопожарном исполнении с требуемыми пределами огнестойкости. Компенсирующий переток воздуха из шахт лифтов допускается только для лифтовых установок с режимом управления «пожарная опасность».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Шахты лифтов с режимом «перевозка пожарных подразделений» и незадымляемые лестничные клетки типа Н2 использовать для подобного устройства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5829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4" y="2132856"/>
            <a:ext cx="9105656" cy="515892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9.9 СП 60.13330.2020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 технической необходимости установки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клапанов избыточного давления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ограждающих строительных конструкциях тамбур-шлюзов, в т.ч. с целью возмещения удаляемого объема продуктов горения приточным воздухом,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следует защищать от теплового воздействия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установки дополнительных ограждений с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переточными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решетками со стороны примыкающего к тамбур-шлюзу помещения. Указанные ограждения должны быть предусмотрены с пределом огнестойкости не ниже установленного для ограждающих строительных конструкций тамбур-шлюза, а проходные сечения клапана избыточного давления и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переточных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решеток отнесены друг от друга на расстояние не менее 1.5 метра (от края до края) по горизонтали или по вертикали. </a:t>
            </a:r>
          </a:p>
        </p:txBody>
      </p:sp>
    </p:spTree>
    <p:extLst>
      <p:ext uri="{BB962C8B-B14F-4D97-AF65-F5344CB8AC3E}">
        <p14:creationId xmlns:p14="http://schemas.microsoft.com/office/powerpoint/2010/main" val="12228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2A339-5B8F-3D29-D64E-E578741A1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1628800"/>
            <a:ext cx="4572650" cy="44243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43D0C9-1020-DCE4-D442-21634689C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25" y="1500714"/>
            <a:ext cx="4060932" cy="45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6DB9D87-42D6-31D2-DE3F-9E020D74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4" y="1988840"/>
            <a:ext cx="9105656" cy="4250206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раздел 8 СП 7.13130.2013 пунктами следующего </a:t>
            </a:r>
            <a:r>
              <a:rPr lang="ru-RU" sz="1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соержания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(начало)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 Для обеспечения нормативных условий функционирования систем приточно-вытяжной противодымной вентиляции допускается предусматривать сброс избыточного давления из внутренних объемов незадымляемых лестничных клеток, тамбур-шлюзов, коридоров безопасности, безопасных зон и т.п. помещений. Для достижения указанной цели рекомендуется использовать </a:t>
            </a:r>
            <a:r>
              <a:rPr lang="ru-RU" sz="1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клапаны избыточного давления </a:t>
            </a:r>
            <a:r>
              <a:rPr lang="ru-RU" sz="1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другие устройства в наружных ограждениях защищаемых объемов, аналогичные устройства в узлах обвязки вентиляторов, при размещении последних в вентиляционных камерах (гидравлически связанных с наружной средой) или снаружи здания, преобразователи частоты вращения электродвигателей вентиляторов систем приточной противодымной вентиляции (не допускающем превышения частоты более 50 Гц), обводные вентиляционные линии с установкой клапанов избыточного давления и другие технические решения, в т.ч. основанные на применении систем пожарной автоматики.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D35C9-50D1-6C09-4AA2-21274C3A7E06}"/>
              </a:ext>
            </a:extLst>
          </p:cNvPr>
          <p:cNvSpPr txBox="1"/>
          <p:nvPr/>
        </p:nvSpPr>
        <p:spPr>
          <a:xfrm>
            <a:off x="1691680" y="1365857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изменения в СП 7.13130.2013</a:t>
            </a:r>
          </a:p>
        </p:txBody>
      </p:sp>
    </p:spTree>
    <p:extLst>
      <p:ext uri="{BB962C8B-B14F-4D97-AF65-F5344CB8AC3E}">
        <p14:creationId xmlns:p14="http://schemas.microsoft.com/office/powerpoint/2010/main" val="3688615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1180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Тема Office</vt:lpstr>
      <vt:lpstr> Особенности применения противодымной вентиляции на объектах капитального строительства   Докладчик: Колчев Борис, заместитель начальника отдела –  начальник сектора НИЦ НТП ПБ ФГБУ ВНИИПО МЧС России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VNIIPO_3.2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Kolchev</dc:creator>
  <cp:lastModifiedBy>Борис Колчев</cp:lastModifiedBy>
  <cp:revision>431</cp:revision>
  <dcterms:created xsi:type="dcterms:W3CDTF">2013-12-02T13:01:18Z</dcterms:created>
  <dcterms:modified xsi:type="dcterms:W3CDTF">2024-04-10T13:42:53Z</dcterms:modified>
</cp:coreProperties>
</file>